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302" r:id="rId13"/>
    <p:sldId id="266" r:id="rId14"/>
    <p:sldId id="276" r:id="rId15"/>
    <p:sldId id="303"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3" r:id="rId31"/>
    <p:sldId id="315" r:id="rId32"/>
    <p:sldId id="316" r:id="rId33"/>
    <p:sldId id="317" r:id="rId34"/>
    <p:sldId id="294"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8" d="100"/>
          <a:sy n="58" d="100"/>
        </p:scale>
        <p:origin x="140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ynasty G" userId="dba8c2f3a06f933b" providerId="LiveId" clId="{0AF927D7-9C18-41FA-83E4-588AC4558339}"/>
    <pc:docChg chg="modSld">
      <pc:chgData name="Dynasty G" userId="dba8c2f3a06f933b" providerId="LiveId" clId="{0AF927D7-9C18-41FA-83E4-588AC4558339}" dt="2022-04-20T18:38:06.801" v="40" actId="14100"/>
      <pc:docMkLst>
        <pc:docMk/>
      </pc:docMkLst>
      <pc:sldChg chg="modSp mod">
        <pc:chgData name="Dynasty G" userId="dba8c2f3a06f933b" providerId="LiveId" clId="{0AF927D7-9C18-41FA-83E4-588AC4558339}" dt="2022-04-20T18:38:06.801" v="40" actId="14100"/>
        <pc:sldMkLst>
          <pc:docMk/>
          <pc:sldMk cId="1277611629" sldId="327"/>
        </pc:sldMkLst>
        <pc:spChg chg="mod">
          <ac:chgData name="Dynasty G" userId="dba8c2f3a06f933b" providerId="LiveId" clId="{0AF927D7-9C18-41FA-83E4-588AC4558339}" dt="2022-04-20T18:38:06.801" v="40" actId="14100"/>
          <ac:spMkLst>
            <pc:docMk/>
            <pc:sldMk cId="1277611629" sldId="327"/>
            <ac:spMk id="6" creationId="{2C36AF9D-A911-994B-90EA-013D4CDA5604}"/>
          </ac:spMkLst>
        </pc:spChg>
      </pc:sldChg>
    </pc:docChg>
  </pc:docChgLst>
  <pc:docChgLst>
    <pc:chgData name="Dynasty G" userId="dba8c2f3a06f933b" providerId="LiveId" clId="{703B2FFE-3345-4650-B3FD-D998FD7A5A0E}"/>
    <pc:docChg chg="custSel delSld modSld">
      <pc:chgData name="Dynasty G" userId="dba8c2f3a06f933b" providerId="LiveId" clId="{703B2FFE-3345-4650-B3FD-D998FD7A5A0E}" dt="2022-05-27T23:41:23.024" v="614" actId="2696"/>
      <pc:docMkLst>
        <pc:docMk/>
      </pc:docMkLst>
      <pc:sldChg chg="modSp mod">
        <pc:chgData name="Dynasty G" userId="dba8c2f3a06f933b" providerId="LiveId" clId="{703B2FFE-3345-4650-B3FD-D998FD7A5A0E}" dt="2022-05-27T23:08:06.460" v="301" actId="20577"/>
        <pc:sldMkLst>
          <pc:docMk/>
          <pc:sldMk cId="1553432724" sldId="262"/>
        </pc:sldMkLst>
        <pc:spChg chg="mod">
          <ac:chgData name="Dynasty G" userId="dba8c2f3a06f933b" providerId="LiveId" clId="{703B2FFE-3345-4650-B3FD-D998FD7A5A0E}" dt="2022-05-27T23:08:06.460" v="301" actId="20577"/>
          <ac:spMkLst>
            <pc:docMk/>
            <pc:sldMk cId="1553432724" sldId="262"/>
            <ac:spMk id="7" creationId="{0BFEC426-B615-E549-83E5-140FD588BC64}"/>
          </ac:spMkLst>
        </pc:spChg>
      </pc:sldChg>
      <pc:sldChg chg="modSp mod">
        <pc:chgData name="Dynasty G" userId="dba8c2f3a06f933b" providerId="LiveId" clId="{703B2FFE-3345-4650-B3FD-D998FD7A5A0E}" dt="2022-05-27T23:24:55.369" v="340" actId="313"/>
        <pc:sldMkLst>
          <pc:docMk/>
          <pc:sldMk cId="3288665831" sldId="263"/>
        </pc:sldMkLst>
        <pc:spChg chg="mod">
          <ac:chgData name="Dynasty G" userId="dba8c2f3a06f933b" providerId="LiveId" clId="{703B2FFE-3345-4650-B3FD-D998FD7A5A0E}" dt="2022-05-27T23:24:55.369" v="340" actId="313"/>
          <ac:spMkLst>
            <pc:docMk/>
            <pc:sldMk cId="3288665831" sldId="263"/>
            <ac:spMk id="5" creationId="{1B07C49E-AFFC-EC46-8930-E4D428F5F943}"/>
          </ac:spMkLst>
        </pc:spChg>
      </pc:sldChg>
      <pc:sldChg chg="del">
        <pc:chgData name="Dynasty G" userId="dba8c2f3a06f933b" providerId="LiveId" clId="{703B2FFE-3345-4650-B3FD-D998FD7A5A0E}" dt="2022-05-27T23:28:19.740" v="358" actId="2696"/>
        <pc:sldMkLst>
          <pc:docMk/>
          <pc:sldMk cId="2987552906" sldId="264"/>
        </pc:sldMkLst>
      </pc:sldChg>
      <pc:sldChg chg="del">
        <pc:chgData name="Dynasty G" userId="dba8c2f3a06f933b" providerId="LiveId" clId="{703B2FFE-3345-4650-B3FD-D998FD7A5A0E}" dt="2022-05-27T23:30:01.356" v="370" actId="2696"/>
        <pc:sldMkLst>
          <pc:docMk/>
          <pc:sldMk cId="1578726356" sldId="265"/>
        </pc:sldMkLst>
      </pc:sldChg>
      <pc:sldChg chg="addSp modSp mod">
        <pc:chgData name="Dynasty G" userId="dba8c2f3a06f933b" providerId="LiveId" clId="{703B2FFE-3345-4650-B3FD-D998FD7A5A0E}" dt="2022-05-27T23:29:46.692" v="369" actId="1076"/>
        <pc:sldMkLst>
          <pc:docMk/>
          <pc:sldMk cId="779971636" sldId="266"/>
        </pc:sldMkLst>
        <pc:spChg chg="mod">
          <ac:chgData name="Dynasty G" userId="dba8c2f3a06f933b" providerId="LiveId" clId="{703B2FFE-3345-4650-B3FD-D998FD7A5A0E}" dt="2022-05-27T23:29:37.807" v="367"/>
          <ac:spMkLst>
            <pc:docMk/>
            <pc:sldMk cId="779971636" sldId="266"/>
            <ac:spMk id="5" creationId="{1B07C49E-AFFC-EC46-8930-E4D428F5F943}"/>
          </ac:spMkLst>
        </pc:spChg>
        <pc:picChg chg="add mod">
          <ac:chgData name="Dynasty G" userId="dba8c2f3a06f933b" providerId="LiveId" clId="{703B2FFE-3345-4650-B3FD-D998FD7A5A0E}" dt="2022-05-27T23:29:44.156" v="368" actId="1076"/>
          <ac:picMkLst>
            <pc:docMk/>
            <pc:sldMk cId="779971636" sldId="266"/>
            <ac:picMk id="6" creationId="{FC3F8E94-53AE-4C70-AB1E-27F399939A53}"/>
          </ac:picMkLst>
        </pc:picChg>
        <pc:picChg chg="add mod">
          <ac:chgData name="Dynasty G" userId="dba8c2f3a06f933b" providerId="LiveId" clId="{703B2FFE-3345-4650-B3FD-D998FD7A5A0E}" dt="2022-05-27T23:29:46.692" v="369" actId="1076"/>
          <ac:picMkLst>
            <pc:docMk/>
            <pc:sldMk cId="779971636" sldId="266"/>
            <ac:picMk id="7" creationId="{A057CF71-3EE2-44BF-9595-C18CAEFC4E4D}"/>
          </ac:picMkLst>
        </pc:picChg>
      </pc:sldChg>
      <pc:sldChg chg="addSp modSp mod">
        <pc:chgData name="Dynasty G" userId="dba8c2f3a06f933b" providerId="LiveId" clId="{703B2FFE-3345-4650-B3FD-D998FD7A5A0E}" dt="2022-05-27T23:32:51.993" v="389"/>
        <pc:sldMkLst>
          <pc:docMk/>
          <pc:sldMk cId="3865605948" sldId="269"/>
        </pc:sldMkLst>
        <pc:spChg chg="mod">
          <ac:chgData name="Dynasty G" userId="dba8c2f3a06f933b" providerId="LiveId" clId="{703B2FFE-3345-4650-B3FD-D998FD7A5A0E}" dt="2022-05-27T23:32:51.993" v="389"/>
          <ac:spMkLst>
            <pc:docMk/>
            <pc:sldMk cId="3865605948" sldId="269"/>
            <ac:spMk id="3" creationId="{373827F3-F386-AA4E-80ED-D86DEF8C158D}"/>
          </ac:spMkLst>
        </pc:spChg>
        <pc:picChg chg="add mod">
          <ac:chgData name="Dynasty G" userId="dba8c2f3a06f933b" providerId="LiveId" clId="{703B2FFE-3345-4650-B3FD-D998FD7A5A0E}" dt="2022-05-27T23:32:41.754" v="388" actId="14100"/>
          <ac:picMkLst>
            <pc:docMk/>
            <pc:sldMk cId="3865605948" sldId="269"/>
            <ac:picMk id="6" creationId="{B6DE48CB-F37D-4E03-9612-4B2FE0C9C889}"/>
          </ac:picMkLst>
        </pc:picChg>
      </pc:sldChg>
      <pc:sldChg chg="addSp modSp mod">
        <pc:chgData name="Dynasty G" userId="dba8c2f3a06f933b" providerId="LiveId" clId="{703B2FFE-3345-4650-B3FD-D998FD7A5A0E}" dt="2022-05-27T23:37:24.129" v="524" actId="1076"/>
        <pc:sldMkLst>
          <pc:docMk/>
          <pc:sldMk cId="2727850971" sldId="270"/>
        </pc:sldMkLst>
        <pc:spChg chg="mod">
          <ac:chgData name="Dynasty G" userId="dba8c2f3a06f933b" providerId="LiveId" clId="{703B2FFE-3345-4650-B3FD-D998FD7A5A0E}" dt="2022-05-27T23:37:08.617" v="521" actId="1076"/>
          <ac:spMkLst>
            <pc:docMk/>
            <pc:sldMk cId="2727850971" sldId="270"/>
            <ac:spMk id="5" creationId="{1B07C49E-AFFC-EC46-8930-E4D428F5F943}"/>
          </ac:spMkLst>
        </pc:spChg>
        <pc:picChg chg="add mod">
          <ac:chgData name="Dynasty G" userId="dba8c2f3a06f933b" providerId="LiveId" clId="{703B2FFE-3345-4650-B3FD-D998FD7A5A0E}" dt="2022-05-27T23:37:24.129" v="524" actId="1076"/>
          <ac:picMkLst>
            <pc:docMk/>
            <pc:sldMk cId="2727850971" sldId="270"/>
            <ac:picMk id="6" creationId="{8219A12C-8F7F-48BC-B0D9-9B376D10D35E}"/>
          </ac:picMkLst>
        </pc:picChg>
      </pc:sldChg>
      <pc:sldChg chg="modSp mod">
        <pc:chgData name="Dynasty G" userId="dba8c2f3a06f933b" providerId="LiveId" clId="{703B2FFE-3345-4650-B3FD-D998FD7A5A0E}" dt="2022-05-27T23:30:45.498" v="378" actId="27636"/>
        <pc:sldMkLst>
          <pc:docMk/>
          <pc:sldMk cId="148114319" sldId="276"/>
        </pc:sldMkLst>
        <pc:spChg chg="mod">
          <ac:chgData name="Dynasty G" userId="dba8c2f3a06f933b" providerId="LiveId" clId="{703B2FFE-3345-4650-B3FD-D998FD7A5A0E}" dt="2022-05-27T23:30:45.498" v="378" actId="27636"/>
          <ac:spMkLst>
            <pc:docMk/>
            <pc:sldMk cId="148114319" sldId="276"/>
            <ac:spMk id="5" creationId="{1B07C49E-AFFC-EC46-8930-E4D428F5F943}"/>
          </ac:spMkLst>
        </pc:spChg>
      </pc:sldChg>
      <pc:sldChg chg="modSp mod">
        <pc:chgData name="Dynasty G" userId="dba8c2f3a06f933b" providerId="LiveId" clId="{703B2FFE-3345-4650-B3FD-D998FD7A5A0E}" dt="2022-05-27T23:31:51.683" v="382"/>
        <pc:sldMkLst>
          <pc:docMk/>
          <pc:sldMk cId="1813711241" sldId="293"/>
        </pc:sldMkLst>
        <pc:spChg chg="mod">
          <ac:chgData name="Dynasty G" userId="dba8c2f3a06f933b" providerId="LiveId" clId="{703B2FFE-3345-4650-B3FD-D998FD7A5A0E}" dt="2022-05-27T23:31:51.683" v="382"/>
          <ac:spMkLst>
            <pc:docMk/>
            <pc:sldMk cId="1813711241" sldId="293"/>
            <ac:spMk id="5" creationId="{1B07C49E-AFFC-EC46-8930-E4D428F5F943}"/>
          </ac:spMkLst>
        </pc:spChg>
      </pc:sldChg>
      <pc:sldChg chg="modSp mod">
        <pc:chgData name="Dynasty G" userId="dba8c2f3a06f933b" providerId="LiveId" clId="{703B2FFE-3345-4650-B3FD-D998FD7A5A0E}" dt="2022-05-27T23:25:59.266" v="350" actId="313"/>
        <pc:sldMkLst>
          <pc:docMk/>
          <pc:sldMk cId="280316088" sldId="299"/>
        </pc:sldMkLst>
        <pc:spChg chg="mod">
          <ac:chgData name="Dynasty G" userId="dba8c2f3a06f933b" providerId="LiveId" clId="{703B2FFE-3345-4650-B3FD-D998FD7A5A0E}" dt="2022-05-27T23:25:59.266" v="350" actId="313"/>
          <ac:spMkLst>
            <pc:docMk/>
            <pc:sldMk cId="280316088" sldId="299"/>
            <ac:spMk id="3" creationId="{AB0AB2AC-B7E6-6849-9AE9-697369407F8F}"/>
          </ac:spMkLst>
        </pc:spChg>
      </pc:sldChg>
      <pc:sldChg chg="addSp modSp mod">
        <pc:chgData name="Dynasty G" userId="dba8c2f3a06f933b" providerId="LiveId" clId="{703B2FFE-3345-4650-B3FD-D998FD7A5A0E}" dt="2022-05-27T23:27:18.269" v="357" actId="1076"/>
        <pc:sldMkLst>
          <pc:docMk/>
          <pc:sldMk cId="1385553969" sldId="302"/>
        </pc:sldMkLst>
        <pc:spChg chg="mod">
          <ac:chgData name="Dynasty G" userId="dba8c2f3a06f933b" providerId="LiveId" clId="{703B2FFE-3345-4650-B3FD-D998FD7A5A0E}" dt="2022-05-27T23:26:58.768" v="355" actId="1076"/>
          <ac:spMkLst>
            <pc:docMk/>
            <pc:sldMk cId="1385553969" sldId="302"/>
            <ac:spMk id="3" creationId="{AB0AB2AC-B7E6-6849-9AE9-697369407F8F}"/>
          </ac:spMkLst>
        </pc:spChg>
        <pc:picChg chg="add mod">
          <ac:chgData name="Dynasty G" userId="dba8c2f3a06f933b" providerId="LiveId" clId="{703B2FFE-3345-4650-B3FD-D998FD7A5A0E}" dt="2022-05-27T23:27:18.269" v="357" actId="1076"/>
          <ac:picMkLst>
            <pc:docMk/>
            <pc:sldMk cId="1385553969" sldId="302"/>
            <ac:picMk id="7" creationId="{16872C39-302A-4BF9-861E-5D427E17530D}"/>
          </ac:picMkLst>
        </pc:picChg>
      </pc:sldChg>
      <pc:sldChg chg="modSp mod">
        <pc:chgData name="Dynasty G" userId="dba8c2f3a06f933b" providerId="LiveId" clId="{703B2FFE-3345-4650-B3FD-D998FD7A5A0E}" dt="2022-05-27T23:31:15.623" v="380"/>
        <pc:sldMkLst>
          <pc:docMk/>
          <pc:sldMk cId="334532777" sldId="303"/>
        </pc:sldMkLst>
        <pc:spChg chg="mod">
          <ac:chgData name="Dynasty G" userId="dba8c2f3a06f933b" providerId="LiveId" clId="{703B2FFE-3345-4650-B3FD-D998FD7A5A0E}" dt="2022-05-27T23:31:15.623" v="380"/>
          <ac:spMkLst>
            <pc:docMk/>
            <pc:sldMk cId="334532777" sldId="303"/>
            <ac:spMk id="5" creationId="{1B07C49E-AFFC-EC46-8930-E4D428F5F943}"/>
          </ac:spMkLst>
        </pc:spChg>
      </pc:sldChg>
      <pc:sldChg chg="addSp delSp modSp mod">
        <pc:chgData name="Dynasty G" userId="dba8c2f3a06f933b" providerId="LiveId" clId="{703B2FFE-3345-4650-B3FD-D998FD7A5A0E}" dt="2022-05-27T23:33:37.554" v="397" actId="14100"/>
        <pc:sldMkLst>
          <pc:docMk/>
          <pc:sldMk cId="3869789237" sldId="304"/>
        </pc:sldMkLst>
        <pc:spChg chg="del mod">
          <ac:chgData name="Dynasty G" userId="dba8c2f3a06f933b" providerId="LiveId" clId="{703B2FFE-3345-4650-B3FD-D998FD7A5A0E}" dt="2022-05-27T23:33:21.144" v="392" actId="478"/>
          <ac:spMkLst>
            <pc:docMk/>
            <pc:sldMk cId="3869789237" sldId="304"/>
            <ac:spMk id="3" creationId="{373827F3-F386-AA4E-80ED-D86DEF8C158D}"/>
          </ac:spMkLst>
        </pc:spChg>
        <pc:picChg chg="add mod">
          <ac:chgData name="Dynasty G" userId="dba8c2f3a06f933b" providerId="LiveId" clId="{703B2FFE-3345-4650-B3FD-D998FD7A5A0E}" dt="2022-05-27T23:33:37.554" v="397" actId="14100"/>
          <ac:picMkLst>
            <pc:docMk/>
            <pc:sldMk cId="3869789237" sldId="304"/>
            <ac:picMk id="6" creationId="{5249FA24-F878-44BC-852B-8E69CCAEC695}"/>
          </ac:picMkLst>
        </pc:picChg>
      </pc:sldChg>
      <pc:sldChg chg="addSp modSp mod">
        <pc:chgData name="Dynasty G" userId="dba8c2f3a06f933b" providerId="LiveId" clId="{703B2FFE-3345-4650-B3FD-D998FD7A5A0E}" dt="2022-05-27T23:34:30.950" v="437" actId="14100"/>
        <pc:sldMkLst>
          <pc:docMk/>
          <pc:sldMk cId="80090182" sldId="305"/>
        </pc:sldMkLst>
        <pc:spChg chg="mod">
          <ac:chgData name="Dynasty G" userId="dba8c2f3a06f933b" providerId="LiveId" clId="{703B2FFE-3345-4650-B3FD-D998FD7A5A0E}" dt="2022-05-27T23:34:20.432" v="433" actId="14100"/>
          <ac:spMkLst>
            <pc:docMk/>
            <pc:sldMk cId="80090182" sldId="305"/>
            <ac:spMk id="3" creationId="{373827F3-F386-AA4E-80ED-D86DEF8C158D}"/>
          </ac:spMkLst>
        </pc:spChg>
        <pc:picChg chg="add mod">
          <ac:chgData name="Dynasty G" userId="dba8c2f3a06f933b" providerId="LiveId" clId="{703B2FFE-3345-4650-B3FD-D998FD7A5A0E}" dt="2022-05-27T23:34:30.950" v="437" actId="14100"/>
          <ac:picMkLst>
            <pc:docMk/>
            <pc:sldMk cId="80090182" sldId="305"/>
            <ac:picMk id="6" creationId="{5D079B70-0CE8-4E07-ADD8-E302B697715E}"/>
          </ac:picMkLst>
        </pc:picChg>
      </pc:sldChg>
      <pc:sldChg chg="addSp modSp mod">
        <pc:chgData name="Dynasty G" userId="dba8c2f3a06f933b" providerId="LiveId" clId="{703B2FFE-3345-4650-B3FD-D998FD7A5A0E}" dt="2022-05-27T23:35:54.139" v="509" actId="14100"/>
        <pc:sldMkLst>
          <pc:docMk/>
          <pc:sldMk cId="3145340593" sldId="306"/>
        </pc:sldMkLst>
        <pc:spChg chg="mod">
          <ac:chgData name="Dynasty G" userId="dba8c2f3a06f933b" providerId="LiveId" clId="{703B2FFE-3345-4650-B3FD-D998FD7A5A0E}" dt="2022-05-27T23:35:41.275" v="506" actId="14100"/>
          <ac:spMkLst>
            <pc:docMk/>
            <pc:sldMk cId="3145340593" sldId="306"/>
            <ac:spMk id="3" creationId="{373827F3-F386-AA4E-80ED-D86DEF8C158D}"/>
          </ac:spMkLst>
        </pc:spChg>
        <pc:picChg chg="add mod">
          <ac:chgData name="Dynasty G" userId="dba8c2f3a06f933b" providerId="LiveId" clId="{703B2FFE-3345-4650-B3FD-D998FD7A5A0E}" dt="2022-05-27T23:35:54.139" v="509" actId="14100"/>
          <ac:picMkLst>
            <pc:docMk/>
            <pc:sldMk cId="3145340593" sldId="306"/>
            <ac:picMk id="6" creationId="{7CE4FF73-7CCD-42C6-9E43-B655DCDF241B}"/>
          </ac:picMkLst>
        </pc:picChg>
      </pc:sldChg>
      <pc:sldChg chg="addSp modSp mod">
        <pc:chgData name="Dynasty G" userId="dba8c2f3a06f933b" providerId="LiveId" clId="{703B2FFE-3345-4650-B3FD-D998FD7A5A0E}" dt="2022-05-27T23:35:16.764" v="503" actId="14100"/>
        <pc:sldMkLst>
          <pc:docMk/>
          <pc:sldMk cId="1106727586" sldId="307"/>
        </pc:sldMkLst>
        <pc:spChg chg="mod">
          <ac:chgData name="Dynasty G" userId="dba8c2f3a06f933b" providerId="LiveId" clId="{703B2FFE-3345-4650-B3FD-D998FD7A5A0E}" dt="2022-05-27T23:35:00.820" v="499" actId="14100"/>
          <ac:spMkLst>
            <pc:docMk/>
            <pc:sldMk cId="1106727586" sldId="307"/>
            <ac:spMk id="3" creationId="{373827F3-F386-AA4E-80ED-D86DEF8C158D}"/>
          </ac:spMkLst>
        </pc:spChg>
        <pc:picChg chg="add mod">
          <ac:chgData name="Dynasty G" userId="dba8c2f3a06f933b" providerId="LiveId" clId="{703B2FFE-3345-4650-B3FD-D998FD7A5A0E}" dt="2022-05-27T23:35:16.764" v="503" actId="14100"/>
          <ac:picMkLst>
            <pc:docMk/>
            <pc:sldMk cId="1106727586" sldId="307"/>
            <ac:picMk id="6" creationId="{8951E6B5-1181-44B2-B572-5B835453A272}"/>
          </ac:picMkLst>
        </pc:picChg>
      </pc:sldChg>
      <pc:sldChg chg="addSp modSp mod">
        <pc:chgData name="Dynasty G" userId="dba8c2f3a06f933b" providerId="LiveId" clId="{703B2FFE-3345-4650-B3FD-D998FD7A5A0E}" dt="2022-05-27T23:36:45.274" v="519" actId="1076"/>
        <pc:sldMkLst>
          <pc:docMk/>
          <pc:sldMk cId="706594483" sldId="308"/>
        </pc:sldMkLst>
        <pc:spChg chg="mod">
          <ac:chgData name="Dynasty G" userId="dba8c2f3a06f933b" providerId="LiveId" clId="{703B2FFE-3345-4650-B3FD-D998FD7A5A0E}" dt="2022-05-27T23:36:45.274" v="519" actId="1076"/>
          <ac:spMkLst>
            <pc:docMk/>
            <pc:sldMk cId="706594483" sldId="308"/>
            <ac:spMk id="3" creationId="{373827F3-F386-AA4E-80ED-D86DEF8C158D}"/>
          </ac:spMkLst>
        </pc:spChg>
        <pc:picChg chg="add mod">
          <ac:chgData name="Dynasty G" userId="dba8c2f3a06f933b" providerId="LiveId" clId="{703B2FFE-3345-4650-B3FD-D998FD7A5A0E}" dt="2022-05-27T23:36:38.992" v="517" actId="1076"/>
          <ac:picMkLst>
            <pc:docMk/>
            <pc:sldMk cId="706594483" sldId="308"/>
            <ac:picMk id="6" creationId="{D504E95A-B6F2-4A67-922F-F513B07630F5}"/>
          </ac:picMkLst>
        </pc:picChg>
      </pc:sldChg>
      <pc:sldChg chg="addSp modSp mod">
        <pc:chgData name="Dynasty G" userId="dba8c2f3a06f933b" providerId="LiveId" clId="{703B2FFE-3345-4650-B3FD-D998FD7A5A0E}" dt="2022-05-27T23:38:15.022" v="531" actId="1076"/>
        <pc:sldMkLst>
          <pc:docMk/>
          <pc:sldMk cId="1794738657" sldId="309"/>
        </pc:sldMkLst>
        <pc:spChg chg="mod">
          <ac:chgData name="Dynasty G" userId="dba8c2f3a06f933b" providerId="LiveId" clId="{703B2FFE-3345-4650-B3FD-D998FD7A5A0E}" dt="2022-05-27T23:38:15.022" v="531" actId="1076"/>
          <ac:spMkLst>
            <pc:docMk/>
            <pc:sldMk cId="1794738657" sldId="309"/>
            <ac:spMk id="5" creationId="{1B07C49E-AFFC-EC46-8930-E4D428F5F943}"/>
          </ac:spMkLst>
        </pc:spChg>
        <pc:picChg chg="add mod">
          <ac:chgData name="Dynasty G" userId="dba8c2f3a06f933b" providerId="LiveId" clId="{703B2FFE-3345-4650-B3FD-D998FD7A5A0E}" dt="2022-05-27T23:37:52.462" v="528" actId="1076"/>
          <ac:picMkLst>
            <pc:docMk/>
            <pc:sldMk cId="1794738657" sldId="309"/>
            <ac:picMk id="6" creationId="{6CD72A1D-7EAF-40EC-AFC1-830938F48A8F}"/>
          </ac:picMkLst>
        </pc:picChg>
      </pc:sldChg>
      <pc:sldChg chg="addSp modSp mod">
        <pc:chgData name="Dynasty G" userId="dba8c2f3a06f933b" providerId="LiveId" clId="{703B2FFE-3345-4650-B3FD-D998FD7A5A0E}" dt="2022-05-27T23:39:09.074" v="565" actId="20577"/>
        <pc:sldMkLst>
          <pc:docMk/>
          <pc:sldMk cId="4010014743" sldId="310"/>
        </pc:sldMkLst>
        <pc:spChg chg="mod">
          <ac:chgData name="Dynasty G" userId="dba8c2f3a06f933b" providerId="LiveId" clId="{703B2FFE-3345-4650-B3FD-D998FD7A5A0E}" dt="2022-05-27T23:39:09.074" v="565" actId="20577"/>
          <ac:spMkLst>
            <pc:docMk/>
            <pc:sldMk cId="4010014743" sldId="310"/>
            <ac:spMk id="5" creationId="{1B07C49E-AFFC-EC46-8930-E4D428F5F943}"/>
          </ac:spMkLst>
        </pc:spChg>
        <pc:picChg chg="add mod">
          <ac:chgData name="Dynasty G" userId="dba8c2f3a06f933b" providerId="LiveId" clId="{703B2FFE-3345-4650-B3FD-D998FD7A5A0E}" dt="2022-05-27T23:38:52.840" v="533" actId="1076"/>
          <ac:picMkLst>
            <pc:docMk/>
            <pc:sldMk cId="4010014743" sldId="310"/>
            <ac:picMk id="6" creationId="{33B4819F-7AAA-4F12-A671-FF7793A81637}"/>
          </ac:picMkLst>
        </pc:picChg>
      </pc:sldChg>
      <pc:sldChg chg="addSp modSp mod">
        <pc:chgData name="Dynasty G" userId="dba8c2f3a06f933b" providerId="LiveId" clId="{703B2FFE-3345-4650-B3FD-D998FD7A5A0E}" dt="2022-05-27T23:40:01.984" v="598" actId="20577"/>
        <pc:sldMkLst>
          <pc:docMk/>
          <pc:sldMk cId="2735560525" sldId="311"/>
        </pc:sldMkLst>
        <pc:spChg chg="mod">
          <ac:chgData name="Dynasty G" userId="dba8c2f3a06f933b" providerId="LiveId" clId="{703B2FFE-3345-4650-B3FD-D998FD7A5A0E}" dt="2022-05-27T23:40:01.984" v="598" actId="20577"/>
          <ac:spMkLst>
            <pc:docMk/>
            <pc:sldMk cId="2735560525" sldId="311"/>
            <ac:spMk id="5" creationId="{1B07C49E-AFFC-EC46-8930-E4D428F5F943}"/>
          </ac:spMkLst>
        </pc:spChg>
        <pc:picChg chg="add mod">
          <ac:chgData name="Dynasty G" userId="dba8c2f3a06f933b" providerId="LiveId" clId="{703B2FFE-3345-4650-B3FD-D998FD7A5A0E}" dt="2022-05-27T23:39:39.782" v="567" actId="1076"/>
          <ac:picMkLst>
            <pc:docMk/>
            <pc:sldMk cId="2735560525" sldId="311"/>
            <ac:picMk id="6" creationId="{0AAB3F00-59E3-4E6C-BD22-2D4FB041F6E4}"/>
          </ac:picMkLst>
        </pc:picChg>
      </pc:sldChg>
      <pc:sldChg chg="addSp modSp mod">
        <pc:chgData name="Dynasty G" userId="dba8c2f3a06f933b" providerId="LiveId" clId="{703B2FFE-3345-4650-B3FD-D998FD7A5A0E}" dt="2022-05-27T23:40:40.134" v="613" actId="20577"/>
        <pc:sldMkLst>
          <pc:docMk/>
          <pc:sldMk cId="1434679925" sldId="312"/>
        </pc:sldMkLst>
        <pc:spChg chg="mod">
          <ac:chgData name="Dynasty G" userId="dba8c2f3a06f933b" providerId="LiveId" clId="{703B2FFE-3345-4650-B3FD-D998FD7A5A0E}" dt="2022-05-27T23:40:40.134" v="613" actId="20577"/>
          <ac:spMkLst>
            <pc:docMk/>
            <pc:sldMk cId="1434679925" sldId="312"/>
            <ac:spMk id="5" creationId="{1B07C49E-AFFC-EC46-8930-E4D428F5F943}"/>
          </ac:spMkLst>
        </pc:spChg>
        <pc:picChg chg="add mod">
          <ac:chgData name="Dynasty G" userId="dba8c2f3a06f933b" providerId="LiveId" clId="{703B2FFE-3345-4650-B3FD-D998FD7A5A0E}" dt="2022-05-27T23:40:30.031" v="601" actId="1076"/>
          <ac:picMkLst>
            <pc:docMk/>
            <pc:sldMk cId="1434679925" sldId="312"/>
            <ac:picMk id="6" creationId="{D5B751AB-189D-48E0-B627-B1B93BAF0FF7}"/>
          </ac:picMkLst>
        </pc:picChg>
      </pc:sldChg>
      <pc:sldChg chg="del">
        <pc:chgData name="Dynasty G" userId="dba8c2f3a06f933b" providerId="LiveId" clId="{703B2FFE-3345-4650-B3FD-D998FD7A5A0E}" dt="2022-05-27T23:41:23.024" v="614" actId="2696"/>
        <pc:sldMkLst>
          <pc:docMk/>
          <pc:sldMk cId="639399535" sldId="314"/>
        </pc:sldMkLst>
      </pc:sldChg>
      <pc:sldChg chg="modSp mod">
        <pc:chgData name="Dynasty G" userId="dba8c2f3a06f933b" providerId="LiveId" clId="{703B2FFE-3345-4650-B3FD-D998FD7A5A0E}" dt="2022-05-27T22:58:29.400" v="3" actId="20577"/>
        <pc:sldMkLst>
          <pc:docMk/>
          <pc:sldMk cId="1277611629" sldId="327"/>
        </pc:sldMkLst>
        <pc:spChg chg="mod">
          <ac:chgData name="Dynasty G" userId="dba8c2f3a06f933b" providerId="LiveId" clId="{703B2FFE-3345-4650-B3FD-D998FD7A5A0E}" dt="2022-05-27T22:58:29.400" v="3" actId="20577"/>
          <ac:spMkLst>
            <pc:docMk/>
            <pc:sldMk cId="1277611629" sldId="327"/>
            <ac:spMk id="6" creationId="{2C36AF9D-A911-994B-90EA-013D4CDA5604}"/>
          </ac:spMkLst>
        </pc:spChg>
      </pc:sldChg>
      <pc:sldChg chg="modSp mod">
        <pc:chgData name="Dynasty G" userId="dba8c2f3a06f933b" providerId="LiveId" clId="{703B2FFE-3345-4650-B3FD-D998FD7A5A0E}" dt="2022-05-27T23:02:28.006" v="184" actId="403"/>
        <pc:sldMkLst>
          <pc:docMk/>
          <pc:sldMk cId="1980221439" sldId="331"/>
        </pc:sldMkLst>
        <pc:spChg chg="mod">
          <ac:chgData name="Dynasty G" userId="dba8c2f3a06f933b" providerId="LiveId" clId="{703B2FFE-3345-4650-B3FD-D998FD7A5A0E}" dt="2022-05-27T23:02:28.006" v="184" actId="403"/>
          <ac:spMkLst>
            <pc:docMk/>
            <pc:sldMk cId="1980221439" sldId="331"/>
            <ac:spMk id="10" creationId="{79EF1473-3ADD-43F1-A495-57AAB7FD902F}"/>
          </ac:spMkLst>
        </pc:spChg>
      </pc:sldChg>
      <pc:sldChg chg="modSp mod">
        <pc:chgData name="Dynasty G" userId="dba8c2f3a06f933b" providerId="LiveId" clId="{703B2FFE-3345-4650-B3FD-D998FD7A5A0E}" dt="2022-05-27T23:23:42.437" v="329" actId="27636"/>
        <pc:sldMkLst>
          <pc:docMk/>
          <pc:sldMk cId="2560061391" sldId="332"/>
        </pc:sldMkLst>
        <pc:spChg chg="mod">
          <ac:chgData name="Dynasty G" userId="dba8c2f3a06f933b" providerId="LiveId" clId="{703B2FFE-3345-4650-B3FD-D998FD7A5A0E}" dt="2022-05-27T23:23:42.437" v="329" actId="27636"/>
          <ac:spMkLst>
            <pc:docMk/>
            <pc:sldMk cId="2560061391" sldId="332"/>
            <ac:spMk id="5" creationId="{8E999A1B-8752-489F-A63B-EA2F60186B5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3234003"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&lt;Name: Margaret Gathoni&gt;</a:t>
            </a:r>
          </a:p>
          <a:p>
            <a:r>
              <a:rPr lang="en-US" dirty="0">
                <a:solidFill>
                  <a:schemeClr val="bg2"/>
                </a:solidFill>
                <a:latin typeface="Abadi" panose="020B0604020104020204" pitchFamily="34" charset="0"/>
                <a:ea typeface="SF Pro" pitchFamily="2" charset="0"/>
                <a:cs typeface="SF Pro" pitchFamily="2" charset="0"/>
              </a:rPr>
              <a:t>&lt;Date: 28/05/2022&gt;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817932" cy="419994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[https://github.com/dynasty-29/spacex_falcon_project]</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FC3F8E94-53AE-4C70-AB1E-27F399939A53}"/>
              </a:ext>
            </a:extLst>
          </p:cNvPr>
          <p:cNvPicPr>
            <a:picLocks noChangeAspect="1"/>
          </p:cNvPicPr>
          <p:nvPr/>
        </p:nvPicPr>
        <p:blipFill>
          <a:blip r:embed="rId3"/>
          <a:stretch>
            <a:fillRect/>
          </a:stretch>
        </p:blipFill>
        <p:spPr>
          <a:xfrm>
            <a:off x="934936" y="3461446"/>
            <a:ext cx="5189612" cy="2965765"/>
          </a:xfrm>
          <a:prstGeom prst="rect">
            <a:avLst/>
          </a:prstGeom>
        </p:spPr>
      </p:pic>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6355848" y="3490798"/>
            <a:ext cx="5000794" cy="2757382"/>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10595"/>
            <a:ext cx="10515600" cy="5016615"/>
          </a:xfrm>
          <a:prstGeom prst="rect">
            <a:avLst/>
          </a:prstGeom>
        </p:spPr>
        <p:txBody>
          <a:bodyPr>
            <a:normAutofit/>
          </a:bodyPr>
          <a:lstStyle/>
          <a:p>
            <a:pPr>
              <a:lnSpc>
                <a:spcPct val="100000"/>
              </a:lnSpc>
              <a:spcBef>
                <a:spcPts val="1400"/>
              </a:spcBef>
            </a:pPr>
            <a:r>
              <a:rPr lang="en-US" sz="28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8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8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800" dirty="0">
                <a:solidFill>
                  <a:schemeClr val="accent3">
                    <a:lumMod val="25000"/>
                  </a:schemeClr>
                </a:solidFill>
                <a:latin typeface="Abadi" panose="020B0604020104020204" pitchFamily="34" charset="0"/>
              </a:rPr>
              <a:t>We calculated the distances between a launch site to its proximities</a:t>
            </a:r>
            <a:endParaRPr lang="en-US" dirty="0"/>
          </a:p>
          <a:p>
            <a:r>
              <a:rPr lang="en-US" dirty="0"/>
              <a:t>https://github.com/dynasty-29/spacex_falcon_project</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r>
              <a:rPr lang="en-US" dirty="0"/>
              <a:t>https://github.com/dynasty-29/spacex_falcon_project</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r>
              <a:rPr lang="en-US" dirty="0"/>
              <a:t>https://github.com/dynasty-29/spacex_falcon_project/blob/main/Falcon%20Notebook%20ML%20Prediction.ipynb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309254"/>
            <a:ext cx="10124452"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864973" y="2377441"/>
            <a:ext cx="9676563" cy="301866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3"/>
          <a:stretch>
            <a:fillRect/>
          </a:stretch>
        </p:blipFill>
        <p:spPr>
          <a:xfrm>
            <a:off x="770011" y="1463040"/>
            <a:ext cx="9870280" cy="399010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86141" y="1523206"/>
            <a:ext cx="8540243" cy="1053739"/>
          </a:xfrm>
          <a:prstGeom prst="rect">
            <a:avLst/>
          </a:prstGeom>
        </p:spPr>
        <p:txBody>
          <a:bodyPr>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5D079B70-0CE8-4E07-ADD8-E302B697715E}"/>
              </a:ext>
            </a:extLst>
          </p:cNvPr>
          <p:cNvPicPr>
            <a:picLocks noChangeAspect="1"/>
          </p:cNvPicPr>
          <p:nvPr/>
        </p:nvPicPr>
        <p:blipFill>
          <a:blip r:embed="rId3"/>
          <a:stretch>
            <a:fillRect/>
          </a:stretch>
        </p:blipFill>
        <p:spPr>
          <a:xfrm>
            <a:off x="1413165" y="2327564"/>
            <a:ext cx="8540242" cy="357447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03015" y="1304985"/>
            <a:ext cx="10382596"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180407" y="2626822"/>
            <a:ext cx="9047321" cy="292619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20877" y="1359130"/>
            <a:ext cx="10864734"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770012" y="2381250"/>
            <a:ext cx="9867292" cy="311762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41505" y="5134491"/>
            <a:ext cx="8473742" cy="1309345"/>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D504E95A-B6F2-4A67-922F-F513B07630F5}"/>
              </a:ext>
            </a:extLst>
          </p:cNvPr>
          <p:cNvPicPr>
            <a:picLocks noChangeAspect="1"/>
          </p:cNvPicPr>
          <p:nvPr/>
        </p:nvPicPr>
        <p:blipFill>
          <a:blip r:embed="rId3"/>
          <a:stretch>
            <a:fillRect/>
          </a:stretch>
        </p:blipFill>
        <p:spPr>
          <a:xfrm>
            <a:off x="770011" y="1378336"/>
            <a:ext cx="8645236"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3631" y="1380967"/>
            <a:ext cx="9745589" cy="4351338"/>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3"/>
          <a:stretch>
            <a:fillRect/>
          </a:stretch>
        </p:blipFill>
        <p:spPr>
          <a:xfrm>
            <a:off x="1453970" y="2344515"/>
            <a:ext cx="726080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99804" y="4592461"/>
            <a:ext cx="9745589" cy="324861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958412" y="1403131"/>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 load was 45596</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806255" y="3083429"/>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Average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was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3"/>
          <a:stretch>
            <a:fillRect/>
          </a:stretch>
        </p:blipFill>
        <p:spPr>
          <a:xfrm>
            <a:off x="1676401" y="3200462"/>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2015 -12 -22</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3"/>
          <a:stretch>
            <a:fillRect/>
          </a:stretch>
        </p:blipFill>
        <p:spPr>
          <a:xfrm>
            <a:off x="2138121" y="3333152"/>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213658"/>
            <a:ext cx="7985592" cy="462187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b="1" dirty="0">
                <a:solidFill>
                  <a:schemeClr val="accent3">
                    <a:lumMod val="25000"/>
                  </a:schemeClr>
                </a:solidFill>
                <a:latin typeface="Abadi" panose="020B0604020104020204" pitchFamily="34" charset="0"/>
              </a:rPr>
              <a:t>1.Summary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a:t>
            </a:r>
          </a:p>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a:lnSpc>
                <a:spcPct val="100000"/>
              </a:lnSpc>
              <a:spcBef>
                <a:spcPts val="1400"/>
              </a:spcBef>
            </a:pPr>
            <a:r>
              <a:rPr lang="en-US" sz="2200" dirty="0">
                <a:solidFill>
                  <a:schemeClr val="accent3">
                    <a:lumMod val="25000"/>
                  </a:schemeClr>
                </a:solidFill>
                <a:latin typeface="Abadi" panose="020B0604020104020204" pitchFamily="34" charset="0"/>
              </a:rPr>
              <a:t>Data wrangling</a:t>
            </a:r>
          </a:p>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a:t>
            </a:r>
          </a:p>
          <a:p>
            <a:pPr>
              <a:lnSpc>
                <a:spcPct val="100000"/>
              </a:lnSpc>
              <a:spcBef>
                <a:spcPts val="1400"/>
              </a:spcBef>
            </a:pPr>
            <a:r>
              <a:rPr lang="en-US" sz="2200" dirty="0">
                <a:solidFill>
                  <a:schemeClr val="accent3">
                    <a:lumMod val="25000"/>
                  </a:schemeClr>
                </a:solidFill>
                <a:latin typeface="Abadi" panose="020B0604020104020204" pitchFamily="34" charset="0"/>
              </a:rPr>
              <a:t>Visualizations</a:t>
            </a:r>
          </a:p>
          <a:p>
            <a:pPr>
              <a:lnSpc>
                <a:spcPct val="100000"/>
              </a:lnSpc>
              <a:spcBef>
                <a:spcPts val="1400"/>
              </a:spcBef>
            </a:pPr>
            <a:r>
              <a:rPr lang="en-US" sz="2200" dirty="0">
                <a:solidFill>
                  <a:schemeClr val="accent3">
                    <a:lumMod val="25000"/>
                  </a:schemeClr>
                </a:solidFill>
                <a:latin typeface="Abadi" panose="020B0604020104020204" pitchFamily="34" charset="0"/>
              </a:rPr>
              <a:t>Model Prediction</a:t>
            </a:r>
          </a:p>
          <a:p>
            <a:pPr marL="0" indent="0">
              <a:lnSpc>
                <a:spcPct val="100000"/>
              </a:lnSpc>
              <a:spcBef>
                <a:spcPts val="1400"/>
              </a:spcBef>
              <a:buNone/>
            </a:pPr>
            <a:r>
              <a:rPr lang="en-US" sz="3600" b="1" dirty="0">
                <a:solidFill>
                  <a:schemeClr val="accent3">
                    <a:lumMod val="25000"/>
                  </a:schemeClr>
                </a:solidFill>
                <a:latin typeface="Abadi" panose="020B0604020104020204" pitchFamily="34" charset="0"/>
              </a:rPr>
              <a:t>2. Summary of all results</a:t>
            </a:r>
          </a:p>
          <a:p>
            <a:pPr>
              <a:lnSpc>
                <a:spcPct val="100000"/>
              </a:lnSpc>
              <a:spcBef>
                <a:spcPts val="1400"/>
              </a:spcBef>
            </a:pPr>
            <a:r>
              <a:rPr lang="en-US" sz="2200" dirty="0">
                <a:solidFill>
                  <a:schemeClr val="accent3">
                    <a:lumMod val="25000"/>
                  </a:schemeClr>
                </a:solidFill>
                <a:latin typeface="Abadi" panose="020B0604020104020204" pitchFamily="34" charset="0"/>
              </a:rPr>
              <a:t>Results from Analysis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79418"/>
            <a:ext cx="10499275" cy="4446155"/>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3300" b="1"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4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marL="0" indent="0">
              <a:spcBef>
                <a:spcPts val="1400"/>
              </a:spcBef>
              <a:buNone/>
            </a:pPr>
            <a:endParaRPr lang="en-US" sz="2200" dirty="0">
              <a:solidFill>
                <a:schemeClr val="accent3">
                  <a:lumMod val="25000"/>
                </a:schemeClr>
              </a:solidFill>
              <a:latin typeface="Abadi" panose="020B0604020104020204" pitchFamily="34" charset="0"/>
            </a:endParaRPr>
          </a:p>
          <a:p>
            <a:pPr>
              <a:spcBef>
                <a:spcPts val="1400"/>
              </a:spcBef>
            </a:pPr>
            <a:r>
              <a:rPr lang="en-US" b="1"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24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24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2400" dirty="0">
                <a:solidFill>
                  <a:schemeClr val="accent3">
                    <a:lumMod val="25000"/>
                  </a:schemeClr>
                </a:solidFill>
                <a:latin typeface="Abadi" panose="020B0604020104020204" pitchFamily="34" charset="0"/>
              </a:rPr>
              <a:t>What operating conditions needs to be in place to ensure a successful landing program.</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 and Web scrapping was used for data collection</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 hot encoding to code categorical data into numerical attributes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44541"/>
            <a:ext cx="10515600" cy="6170164"/>
          </a:xfrm>
          <a:prstGeom prst="rect">
            <a:avLst/>
          </a:prstGeom>
        </p:spPr>
        <p:txBody>
          <a:bodyPr/>
          <a:lstStyle/>
          <a:p>
            <a:pPr>
              <a:lnSpc>
                <a:spcPct val="100000"/>
              </a:lnSpc>
              <a:spcBef>
                <a:spcPts val="1400"/>
              </a:spcBef>
            </a:pPr>
            <a:r>
              <a:rPr lang="en-US" sz="3200" dirty="0">
                <a:solidFill>
                  <a:schemeClr val="accent3">
                    <a:lumMod val="25000"/>
                  </a:schemeClr>
                </a:solidFill>
                <a:latin typeface="Abadi" panose="020B0604020104020204" pitchFamily="34" charset="0"/>
              </a:rPr>
              <a:t>Describe how data sets were collected. </a:t>
            </a:r>
          </a:p>
          <a:p>
            <a:pPr lvl="1" algn="just">
              <a:lnSpc>
                <a:spcPct val="100000"/>
              </a:lnSpc>
              <a:spcBef>
                <a:spcPts val="1400"/>
              </a:spcBef>
              <a:buFontTx/>
              <a:buChar char="-"/>
            </a:pPr>
            <a:r>
              <a:rPr lang="en-US"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dirty="0">
                <a:solidFill>
                  <a:schemeClr val="accent3">
                    <a:lumMod val="25000"/>
                  </a:schemeClr>
                </a:solidFill>
                <a:latin typeface="Abadi" panose="020B0604020104020204" pitchFamily="34" charset="0"/>
              </a:rPr>
              <a:t>Next, we decoded the response content as a </a:t>
            </a:r>
            <a:r>
              <a:rPr lang="en-US" dirty="0" err="1">
                <a:solidFill>
                  <a:schemeClr val="accent3">
                    <a:lumMod val="25000"/>
                  </a:schemeClr>
                </a:solidFill>
                <a:latin typeface="Abadi" panose="020B0604020104020204" pitchFamily="34" charset="0"/>
              </a:rPr>
              <a:t>Json</a:t>
            </a:r>
            <a:r>
              <a:rPr lang="en-US" dirty="0">
                <a:solidFill>
                  <a:schemeClr val="accent3">
                    <a:lumMod val="25000"/>
                  </a:schemeClr>
                </a:solidFill>
                <a:latin typeface="Abadi" panose="020B0604020104020204" pitchFamily="34" charset="0"/>
              </a:rPr>
              <a:t> using .</a:t>
            </a:r>
            <a:r>
              <a:rPr lang="en-US" dirty="0" err="1">
                <a:solidFill>
                  <a:schemeClr val="accent3">
                    <a:lumMod val="25000"/>
                  </a:schemeClr>
                </a:solidFill>
                <a:latin typeface="Abadi" panose="020B0604020104020204" pitchFamily="34" charset="0"/>
              </a:rPr>
              <a:t>json</a:t>
            </a:r>
            <a:r>
              <a:rPr lang="en-US" dirty="0">
                <a:solidFill>
                  <a:schemeClr val="accent3">
                    <a:lumMod val="25000"/>
                  </a:schemeClr>
                </a:solidFill>
                <a:latin typeface="Abadi" panose="020B0604020104020204" pitchFamily="34" charset="0"/>
              </a:rPr>
              <a:t>() function call and turn it into a pandas data frame using .</a:t>
            </a:r>
            <a:r>
              <a:rPr lang="en-US" dirty="0" err="1">
                <a:solidFill>
                  <a:schemeClr val="accent3">
                    <a:lumMod val="25000"/>
                  </a:schemeClr>
                </a:solidFill>
                <a:latin typeface="Abadi" panose="020B0604020104020204" pitchFamily="34" charset="0"/>
              </a:rPr>
              <a:t>json_normalize</a:t>
            </a:r>
            <a:r>
              <a:rPr lang="en-US"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dirty="0">
                <a:solidFill>
                  <a:schemeClr val="accent3">
                    <a:lumMod val="25000"/>
                  </a:schemeClr>
                </a:solidFill>
                <a:latin typeface="Abadi" panose="020B0604020104020204" pitchFamily="34" charset="0"/>
              </a:rPr>
              <a:t>In addition, we performed web scraping from Wikipedia for Falcon 9 launch records with Beautiful Soup. </a:t>
            </a:r>
          </a:p>
          <a:p>
            <a:pPr lvl="1" algn="just">
              <a:lnSpc>
                <a:spcPct val="100000"/>
              </a:lnSpc>
              <a:spcBef>
                <a:spcPts val="1400"/>
              </a:spcBef>
              <a:buFontTx/>
              <a:buChar char="-"/>
            </a:pPr>
            <a:r>
              <a:rPr lang="en-US" dirty="0">
                <a:solidFill>
                  <a:schemeClr val="accent3">
                    <a:lumMod val="25000"/>
                  </a:schemeClr>
                </a:solidFill>
                <a:latin typeface="Abadi" panose="020B0604020104020204" pitchFamily="34" charset="0"/>
              </a:rPr>
              <a:t>The objective was to extract the launch records as HTML table, parse the table and convert it to a pandas data frame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We applied web scrapping to web scrap Falcon 9 launch records with Beautiful Soup </a:t>
            </a:r>
          </a:p>
          <a:p>
            <a:pPr>
              <a:lnSpc>
                <a:spcPct val="100000"/>
              </a:lnSpc>
              <a:spcBef>
                <a:spcPts val="1400"/>
              </a:spcBef>
            </a:pPr>
            <a:r>
              <a:rPr lang="en-US" sz="2200" dirty="0">
                <a:solidFill>
                  <a:schemeClr val="accent3">
                    <a:lumMod val="25000"/>
                  </a:schemeClr>
                </a:solidFill>
                <a:latin typeface="Abadi"/>
              </a:rPr>
              <a:t>We parsed the table and converted it into a pandas data 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https://github.com/dynasty-29/spacex_falcon_project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392499"/>
            <a:ext cx="3932238" cy="3811587"/>
          </a:xfrm>
          <a:prstGeom prst="rect">
            <a:avLst/>
          </a:prstGeom>
        </p:spPr>
        <p:txBody>
          <a:bodyPr lIns="91440" tIns="45720" rIns="91440" bIns="45720" anchor="t">
            <a:noAutofit/>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GitHub URL https://github.com/dynasty-29/spacex_falcon_project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6027811" y="1902462"/>
            <a:ext cx="5017252" cy="3986526"/>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585</TotalTime>
  <Words>1638</Words>
  <Application>Microsoft Office PowerPoint</Application>
  <PresentationFormat>Widescreen</PresentationFormat>
  <Paragraphs>221</Paragraphs>
  <Slides>44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Dynasty G</cp:lastModifiedBy>
  <cp:revision>204</cp:revision>
  <dcterms:created xsi:type="dcterms:W3CDTF">2021-04-29T18:58:34Z</dcterms:created>
  <dcterms:modified xsi:type="dcterms:W3CDTF">2022-05-27T23:41:33Z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